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498AFCA-876B-4148-82C7-8130C57D6699}" type="datetimeFigureOut">
              <a:rPr lang="en-US"/>
              <a:pPr>
                <a:defRPr/>
              </a:pPr>
              <a:t>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66A007A-38D0-413E-8C6B-C901183E2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52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37211-C024-432C-96ED-9BD8AAF7D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6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465FB-516D-40BB-9D34-289C75256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87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4B458-C4C8-46BB-A784-E86FC66A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7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89A24-3560-4865-A7A9-497E04999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4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1011D-937D-4748-A3E0-1E859EE04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3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2C81B-F423-4C64-B4CF-1C72AE3CD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4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59B5C-16D0-42FA-B0EA-39E73E854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7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5C655-BC35-4AA5-893D-96F5E5266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8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EC600-6C5C-4946-AB74-588ACEF5A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4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D1257-3CCD-4EBC-840A-3E987BB7D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2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2E4E5-DA13-4250-AD62-2C439B9CD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6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317457B-3B12-45B2-A76D-0BA1D66A1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COPY THE FOLLOWING LESSON INTO YOUR NOTEBOOK.</a:t>
            </a:r>
          </a:p>
          <a:p>
            <a:r>
              <a:rPr lang="en-US" dirty="0" smtClean="0"/>
              <a:t>COMPLETE </a:t>
            </a:r>
            <a:r>
              <a:rPr lang="en-US" b="1" u="sng" dirty="0" smtClean="0"/>
              <a:t>ALL </a:t>
            </a:r>
            <a:r>
              <a:rPr lang="en-US" dirty="0" smtClean="0"/>
              <a:t>THE WORK</a:t>
            </a:r>
          </a:p>
          <a:p>
            <a:r>
              <a:rPr lang="en-US" dirty="0" smtClean="0"/>
              <a:t>THIS WILL BE CHECKED </a:t>
            </a:r>
            <a:r>
              <a:rPr lang="en-US" dirty="0" smtClean="0"/>
              <a:t>TOMORROW ALONG </a:t>
            </a:r>
            <a:r>
              <a:rPr lang="en-US" dirty="0" smtClean="0"/>
              <a:t>WITH </a:t>
            </a:r>
            <a:r>
              <a:rPr lang="en-US" i="1" dirty="0" err="1" smtClean="0"/>
              <a:t>Proposito</a:t>
            </a:r>
            <a:r>
              <a:rPr lang="en-US" i="1" dirty="0" smtClean="0"/>
              <a:t> # 45 </a:t>
            </a:r>
            <a:r>
              <a:rPr lang="en-US" dirty="0" smtClean="0"/>
              <a:t>and </a:t>
            </a:r>
            <a:r>
              <a:rPr lang="en-US" b="1" dirty="0" smtClean="0"/>
              <a:t>BUTTERFLY PROJECT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5219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91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llamo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_________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Clase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802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fecha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</a:t>
            </a:r>
            <a:r>
              <a:rPr lang="en-US" sz="400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 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n-US" sz="40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febrero</a:t>
            </a:r>
            <a:r>
              <a:rPr lang="en-US" sz="4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2014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6988" y="1600200"/>
            <a:ext cx="8763000" cy="5029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 # 46:</a:t>
            </a:r>
            <a:r>
              <a:rPr lang="es-ES_tradn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smtClean="0"/>
              <a:t>¿Cómo era la vida en la Republica </a:t>
            </a:r>
            <a:r>
              <a:rPr lang="es-ES_tradnl" sz="2800" b="1" dirty="0" err="1" smtClean="0"/>
              <a:t>Dominican</a:t>
            </a:r>
            <a:r>
              <a:rPr lang="es-ES_tradnl" sz="2800" b="1" dirty="0" smtClean="0"/>
              <a:t> durante la era de Trujillo?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pPr eaLnBrk="1" hangingPunct="1">
              <a:defRPr/>
            </a:pPr>
            <a:r>
              <a:rPr lang="es-ES_tradnl" sz="2800" b="1" dirty="0" err="1" smtClean="0"/>
              <a:t>Highlight</a:t>
            </a:r>
            <a:r>
              <a:rPr lang="es-ES_tradnl" sz="2800" b="1" dirty="0" smtClean="0"/>
              <a:t> 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Legendary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Butterflies</a:t>
            </a:r>
            <a:r>
              <a:rPr lang="es-ES_tradnl" sz="2800" b="1" u="sng" dirty="0" smtClean="0"/>
              <a:t>: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Mirabal </a:t>
            </a:r>
            <a:r>
              <a:rPr lang="es-ES_tradnl" sz="2800" b="1" u="sng" dirty="0" err="1" smtClean="0"/>
              <a:t>Sisters</a:t>
            </a:r>
            <a:r>
              <a:rPr lang="es-ES_tradnl" sz="2800" b="1" u="sng" dirty="0" smtClean="0"/>
              <a:t>’ </a:t>
            </a:r>
            <a:r>
              <a:rPr lang="es-ES_tradnl" sz="2800" b="1" u="sng" dirty="0" err="1" smtClean="0"/>
              <a:t>Legacy</a:t>
            </a:r>
            <a:r>
              <a:rPr lang="es-ES_tradnl" sz="2800" b="1" u="sng" dirty="0" smtClean="0"/>
              <a:t> of </a:t>
            </a:r>
            <a:r>
              <a:rPr lang="es-ES_tradnl" sz="2800" b="1" u="sng" dirty="0" err="1" smtClean="0"/>
              <a:t>Resistance</a:t>
            </a:r>
            <a:r>
              <a:rPr lang="es-ES_tradnl" sz="2800" b="1" dirty="0" smtClean="0"/>
              <a:t> </a:t>
            </a:r>
            <a:r>
              <a:rPr lang="es-ES_tradnl" sz="2800" b="1" dirty="0" smtClean="0"/>
              <a:t>&amp; 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The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Dominican</a:t>
            </a:r>
            <a:r>
              <a:rPr lang="es-ES_tradnl" sz="2800" b="1" u="sng" dirty="0" smtClean="0"/>
              <a:t> </a:t>
            </a:r>
            <a:r>
              <a:rPr lang="es-ES_tradnl" sz="2800" b="1" u="sng" dirty="0" err="1" smtClean="0"/>
              <a:t>Dictator</a:t>
            </a:r>
            <a:r>
              <a:rPr lang="es-ES_tradnl" sz="2800" b="1" u="sng" dirty="0" smtClean="0"/>
              <a:t>: Rafael </a:t>
            </a:r>
            <a:r>
              <a:rPr lang="es-ES_tradnl" sz="2800" b="1" u="sng" dirty="0" err="1" smtClean="0"/>
              <a:t>Leonidas</a:t>
            </a:r>
            <a:r>
              <a:rPr lang="es-ES_tradnl" sz="2800" b="1" u="sng" dirty="0" smtClean="0"/>
              <a:t> Trujillo</a:t>
            </a:r>
            <a:endParaRPr lang="es-ES_tradnl" sz="2800" b="1" dirty="0" smtClean="0"/>
          </a:p>
          <a:p>
            <a:pPr eaLnBrk="1" hangingPunct="1">
              <a:defRPr/>
            </a:pPr>
            <a:r>
              <a:rPr lang="es-ES_tradnl" sz="2800" b="1" dirty="0" err="1" smtClean="0"/>
              <a:t>Take</a:t>
            </a:r>
            <a:r>
              <a:rPr lang="es-ES_tradnl" sz="2800" b="1" dirty="0" smtClean="0"/>
              <a:t> notes </a:t>
            </a:r>
            <a:r>
              <a:rPr lang="es-ES_tradnl" sz="2800" b="1" dirty="0" smtClean="0"/>
              <a:t>of </a:t>
            </a:r>
            <a:r>
              <a:rPr lang="es-ES_tradnl" sz="2800" b="1" dirty="0" err="1" smtClean="0"/>
              <a:t>both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in </a:t>
            </a:r>
            <a:r>
              <a:rPr lang="es-ES_tradnl" sz="2800" b="1" dirty="0" err="1" smtClean="0"/>
              <a:t>you</a:t>
            </a:r>
            <a:r>
              <a:rPr lang="es-ES_tradnl" sz="2800" b="1" dirty="0" err="1" smtClean="0"/>
              <a:t>r</a:t>
            </a:r>
            <a:r>
              <a:rPr lang="es-ES_tradnl" sz="2800" b="1" dirty="0" smtClean="0"/>
              <a:t> notebook</a:t>
            </a:r>
            <a:endParaRPr lang="es-ES_tradnl" sz="2800" b="1" dirty="0" smtClean="0"/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# 46: </a:t>
            </a:r>
          </a:p>
          <a:p>
            <a:pPr eaLnBrk="1" hangingPunct="1">
              <a:buFontTx/>
              <a:buNone/>
              <a:defRPr/>
            </a:pPr>
            <a:r>
              <a:rPr lang="es-ES_tradnl" sz="2800" b="1" dirty="0" smtClean="0">
                <a:solidFill>
                  <a:srgbClr val="0000FF"/>
                </a:solidFill>
              </a:rPr>
              <a:t>	</a:t>
            </a:r>
            <a:r>
              <a:rPr lang="es-ES_tradnl" sz="2800" b="1" dirty="0" smtClean="0"/>
              <a:t>In English, </a:t>
            </a:r>
            <a:r>
              <a:rPr lang="es-ES_tradnl" sz="2800" b="1" dirty="0" err="1" smtClean="0"/>
              <a:t>write</a:t>
            </a:r>
            <a:r>
              <a:rPr lang="es-ES_tradnl" sz="2800" b="1" dirty="0" smtClean="0"/>
              <a:t> a short </a:t>
            </a:r>
            <a:r>
              <a:rPr lang="es-ES_tradnl" sz="2800" b="1" dirty="0" err="1" smtClean="0"/>
              <a:t>reflection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on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the</a:t>
            </a:r>
            <a:r>
              <a:rPr lang="es-ES_tradnl" sz="2800" b="1" dirty="0" smtClean="0"/>
              <a:t> </a:t>
            </a:r>
            <a:r>
              <a:rPr lang="es-ES_tradnl" sz="2800" b="1" dirty="0" err="1" smtClean="0"/>
              <a:t>articles</a:t>
            </a:r>
            <a:r>
              <a:rPr lang="es-ES_tradnl" sz="2800" b="1" dirty="0" smtClean="0"/>
              <a:t> </a:t>
            </a:r>
            <a:r>
              <a:rPr lang="es-ES_tradnl" sz="2800" b="1" dirty="0" smtClean="0"/>
              <a:t>10 </a:t>
            </a:r>
            <a:r>
              <a:rPr lang="es-ES_tradnl" sz="2800" b="1" dirty="0" err="1" smtClean="0"/>
              <a:t>or</a:t>
            </a:r>
            <a:r>
              <a:rPr lang="es-ES_tradnl" sz="2800" b="1" dirty="0" smtClean="0"/>
              <a:t> more </a:t>
            </a:r>
            <a:r>
              <a:rPr lang="es-ES_tradnl" sz="2800" b="1" dirty="0" err="1" smtClean="0"/>
              <a:t>sentences</a:t>
            </a:r>
            <a:endParaRPr lang="es-ES_tradnl" sz="28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86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802</vt:lpstr>
      <vt:lpstr>Me llamo _________ Clase 802 La fecha es el 13 de febrero del 2014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 IM La fecha es el 14 de febrero del 2011</dc:title>
  <dc:creator>Helen Zumaeta</dc:creator>
  <cp:lastModifiedBy>Helen Zumaeta</cp:lastModifiedBy>
  <cp:revision>16</cp:revision>
  <dcterms:created xsi:type="dcterms:W3CDTF">2012-02-14T15:02:10Z</dcterms:created>
  <dcterms:modified xsi:type="dcterms:W3CDTF">2014-02-12T23:41:40Z</dcterms:modified>
</cp:coreProperties>
</file>